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BBA315-9E8A-4AEB-83D0-0B97A5B9E75C}"/>
              </a:ext>
            </a:extLst>
          </p:cNvPr>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p>
        </p:txBody>
      </p:sp>
      <p:sp>
        <p:nvSpPr>
          <p:cNvPr id="3" name="Undertittel 2">
            <a:extLst>
              <a:ext uri="{FF2B5EF4-FFF2-40B4-BE49-F238E27FC236}">
                <a16:creationId xmlns:a16="http://schemas.microsoft.com/office/drawing/2014/main" id="{3FE21318-01A6-492E-A06E-51943AB273B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p>
        </p:txBody>
      </p:sp>
      <p:sp>
        <p:nvSpPr>
          <p:cNvPr id="4" name="Plassholder for dato 3">
            <a:extLst>
              <a:ext uri="{FF2B5EF4-FFF2-40B4-BE49-F238E27FC236}">
                <a16:creationId xmlns:a16="http://schemas.microsoft.com/office/drawing/2014/main" id="{81405F45-8616-4AB9-B47D-CBBD09610F00}"/>
              </a:ext>
            </a:extLst>
          </p:cNvPr>
          <p:cNvSpPr>
            <a:spLocks noGrp="1"/>
          </p:cNvSpPr>
          <p:nvPr>
            <p:ph type="dt" sz="half" idx="10"/>
          </p:nvPr>
        </p:nvSpPr>
        <p:spPr/>
        <p:txBody>
          <a:bodyPr/>
          <a:lstStyle/>
          <a:p>
            <a:fld id="{11AAC6B8-570F-45AA-A822-BF1B171733C4}" type="datetimeFigureOut">
              <a:rPr lang="nb-NO" smtClean="0"/>
              <a:t>14.01.2019</a:t>
            </a:fld>
            <a:endParaRPr lang="nb-NO"/>
          </a:p>
        </p:txBody>
      </p:sp>
      <p:sp>
        <p:nvSpPr>
          <p:cNvPr id="5" name="Plassholder for bunntekst 4">
            <a:extLst>
              <a:ext uri="{FF2B5EF4-FFF2-40B4-BE49-F238E27FC236}">
                <a16:creationId xmlns:a16="http://schemas.microsoft.com/office/drawing/2014/main" id="{5FEC862F-8ECA-4D46-917A-F43516BC434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B48F0CE6-7C4B-42EC-AD4F-E47B31306B5A}"/>
              </a:ext>
            </a:extLst>
          </p:cNvPr>
          <p:cNvSpPr>
            <a:spLocks noGrp="1"/>
          </p:cNvSpPr>
          <p:nvPr>
            <p:ph type="sldNum" sz="quarter" idx="12"/>
          </p:nvPr>
        </p:nvSpPr>
        <p:spPr/>
        <p:txBody>
          <a:bodyPr/>
          <a:lstStyle/>
          <a:p>
            <a:fld id="{4FCD3DD6-A96D-439E-A8A7-94A43E97767E}" type="slidenum">
              <a:rPr lang="nb-NO" smtClean="0"/>
              <a:t>‹#›</a:t>
            </a:fld>
            <a:endParaRPr lang="nb-NO"/>
          </a:p>
        </p:txBody>
      </p:sp>
    </p:spTree>
    <p:extLst>
      <p:ext uri="{BB962C8B-B14F-4D97-AF65-F5344CB8AC3E}">
        <p14:creationId xmlns:p14="http://schemas.microsoft.com/office/powerpoint/2010/main" val="30554935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1766491-F17B-4128-ABA2-415C94DB39B1}"/>
              </a:ext>
            </a:extLst>
          </p:cNvPr>
          <p:cNvSpPr>
            <a:spLocks noGrp="1"/>
          </p:cNvSpPr>
          <p:nvPr>
            <p:ph type="title"/>
          </p:nvPr>
        </p:nvSpPr>
        <p:spPr/>
        <p:txBody>
          <a:bodyPr/>
          <a:lstStyle/>
          <a:p>
            <a:r>
              <a:rPr lang="nb-NO"/>
              <a:t>Klikk for å redigere tittelstil</a:t>
            </a:r>
          </a:p>
        </p:txBody>
      </p:sp>
      <p:sp>
        <p:nvSpPr>
          <p:cNvPr id="3" name="Plassholder for loddrett tekst 2">
            <a:extLst>
              <a:ext uri="{FF2B5EF4-FFF2-40B4-BE49-F238E27FC236}">
                <a16:creationId xmlns:a16="http://schemas.microsoft.com/office/drawing/2014/main" id="{A8668BE9-086B-43D9-BA86-3767A0B2F3EB}"/>
              </a:ext>
            </a:extLst>
          </p:cNvPr>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3F55229D-D9EA-4F75-A8DB-73DD84CE253B}"/>
              </a:ext>
            </a:extLst>
          </p:cNvPr>
          <p:cNvSpPr>
            <a:spLocks noGrp="1"/>
          </p:cNvSpPr>
          <p:nvPr>
            <p:ph type="dt" sz="half" idx="10"/>
          </p:nvPr>
        </p:nvSpPr>
        <p:spPr/>
        <p:txBody>
          <a:bodyPr/>
          <a:lstStyle/>
          <a:p>
            <a:fld id="{11AAC6B8-570F-45AA-A822-BF1B171733C4}" type="datetimeFigureOut">
              <a:rPr lang="nb-NO" smtClean="0"/>
              <a:t>14.01.2019</a:t>
            </a:fld>
            <a:endParaRPr lang="nb-NO"/>
          </a:p>
        </p:txBody>
      </p:sp>
      <p:sp>
        <p:nvSpPr>
          <p:cNvPr id="5" name="Plassholder for bunntekst 4">
            <a:extLst>
              <a:ext uri="{FF2B5EF4-FFF2-40B4-BE49-F238E27FC236}">
                <a16:creationId xmlns:a16="http://schemas.microsoft.com/office/drawing/2014/main" id="{677FD8F7-FAE0-49A8-BA4A-0946F7FC6975}"/>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58B02DB2-154D-4C85-BAF2-295576A7E6AD}"/>
              </a:ext>
            </a:extLst>
          </p:cNvPr>
          <p:cNvSpPr>
            <a:spLocks noGrp="1"/>
          </p:cNvSpPr>
          <p:nvPr>
            <p:ph type="sldNum" sz="quarter" idx="12"/>
          </p:nvPr>
        </p:nvSpPr>
        <p:spPr/>
        <p:txBody>
          <a:bodyPr/>
          <a:lstStyle/>
          <a:p>
            <a:fld id="{4FCD3DD6-A96D-439E-A8A7-94A43E97767E}" type="slidenum">
              <a:rPr lang="nb-NO" smtClean="0"/>
              <a:t>‹#›</a:t>
            </a:fld>
            <a:endParaRPr lang="nb-NO"/>
          </a:p>
        </p:txBody>
      </p:sp>
    </p:spTree>
    <p:extLst>
      <p:ext uri="{BB962C8B-B14F-4D97-AF65-F5344CB8AC3E}">
        <p14:creationId xmlns:p14="http://schemas.microsoft.com/office/powerpoint/2010/main" val="260697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a:extLst>
              <a:ext uri="{FF2B5EF4-FFF2-40B4-BE49-F238E27FC236}">
                <a16:creationId xmlns:a16="http://schemas.microsoft.com/office/drawing/2014/main" id="{1E9AEE28-A989-494F-A9E1-AF6A868F3706}"/>
              </a:ext>
            </a:extLst>
          </p:cNvPr>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a:extLst>
              <a:ext uri="{FF2B5EF4-FFF2-40B4-BE49-F238E27FC236}">
                <a16:creationId xmlns:a16="http://schemas.microsoft.com/office/drawing/2014/main" id="{52D1C46D-349C-4887-BA1C-B71A9DBA1CE0}"/>
              </a:ext>
            </a:extLst>
          </p:cNvPr>
          <p:cNvSpPr>
            <a:spLocks noGrp="1"/>
          </p:cNvSpPr>
          <p:nvPr>
            <p:ph type="body" orient="vert" idx="1"/>
          </p:nvPr>
        </p:nvSpPr>
        <p:spPr>
          <a:xfrm>
            <a:off x="838200" y="365125"/>
            <a:ext cx="7734300" cy="5811838"/>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E20D7FA9-5574-4466-990B-D3DCF2BE39C6}"/>
              </a:ext>
            </a:extLst>
          </p:cNvPr>
          <p:cNvSpPr>
            <a:spLocks noGrp="1"/>
          </p:cNvSpPr>
          <p:nvPr>
            <p:ph type="dt" sz="half" idx="10"/>
          </p:nvPr>
        </p:nvSpPr>
        <p:spPr/>
        <p:txBody>
          <a:bodyPr/>
          <a:lstStyle/>
          <a:p>
            <a:fld id="{11AAC6B8-570F-45AA-A822-BF1B171733C4}" type="datetimeFigureOut">
              <a:rPr lang="nb-NO" smtClean="0"/>
              <a:t>14.01.2019</a:t>
            </a:fld>
            <a:endParaRPr lang="nb-NO"/>
          </a:p>
        </p:txBody>
      </p:sp>
      <p:sp>
        <p:nvSpPr>
          <p:cNvPr id="5" name="Plassholder for bunntekst 4">
            <a:extLst>
              <a:ext uri="{FF2B5EF4-FFF2-40B4-BE49-F238E27FC236}">
                <a16:creationId xmlns:a16="http://schemas.microsoft.com/office/drawing/2014/main" id="{AEFAD64D-F2ED-4B6E-92B5-7C1EAD574E74}"/>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12A0B312-56A1-4713-819B-7E243BB3AEC1}"/>
              </a:ext>
            </a:extLst>
          </p:cNvPr>
          <p:cNvSpPr>
            <a:spLocks noGrp="1"/>
          </p:cNvSpPr>
          <p:nvPr>
            <p:ph type="sldNum" sz="quarter" idx="12"/>
          </p:nvPr>
        </p:nvSpPr>
        <p:spPr/>
        <p:txBody>
          <a:bodyPr/>
          <a:lstStyle/>
          <a:p>
            <a:fld id="{4FCD3DD6-A96D-439E-A8A7-94A43E97767E}" type="slidenum">
              <a:rPr lang="nb-NO" smtClean="0"/>
              <a:t>‹#›</a:t>
            </a:fld>
            <a:endParaRPr lang="nb-NO"/>
          </a:p>
        </p:txBody>
      </p:sp>
    </p:spTree>
    <p:extLst>
      <p:ext uri="{BB962C8B-B14F-4D97-AF65-F5344CB8AC3E}">
        <p14:creationId xmlns:p14="http://schemas.microsoft.com/office/powerpoint/2010/main" val="1193319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C97F3E1-96D3-4B67-9B76-C991D84B2B88}"/>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E1F99CB2-F1E7-4403-AE56-DA99905631E9}"/>
              </a:ext>
            </a:extLst>
          </p:cNvPr>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F47A156F-8949-4F1E-8657-6C7A7C84F856}"/>
              </a:ext>
            </a:extLst>
          </p:cNvPr>
          <p:cNvSpPr>
            <a:spLocks noGrp="1"/>
          </p:cNvSpPr>
          <p:nvPr>
            <p:ph type="dt" sz="half" idx="10"/>
          </p:nvPr>
        </p:nvSpPr>
        <p:spPr/>
        <p:txBody>
          <a:bodyPr/>
          <a:lstStyle/>
          <a:p>
            <a:fld id="{11AAC6B8-570F-45AA-A822-BF1B171733C4}" type="datetimeFigureOut">
              <a:rPr lang="nb-NO" smtClean="0"/>
              <a:t>14.01.2019</a:t>
            </a:fld>
            <a:endParaRPr lang="nb-NO"/>
          </a:p>
        </p:txBody>
      </p:sp>
      <p:sp>
        <p:nvSpPr>
          <p:cNvPr id="5" name="Plassholder for bunntekst 4">
            <a:extLst>
              <a:ext uri="{FF2B5EF4-FFF2-40B4-BE49-F238E27FC236}">
                <a16:creationId xmlns:a16="http://schemas.microsoft.com/office/drawing/2014/main" id="{EBEF4C6C-9403-4ADF-B2DF-2C16DFBFD2FF}"/>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C4DDE514-2A4E-4639-B095-68DAE5370EC9}"/>
              </a:ext>
            </a:extLst>
          </p:cNvPr>
          <p:cNvSpPr>
            <a:spLocks noGrp="1"/>
          </p:cNvSpPr>
          <p:nvPr>
            <p:ph type="sldNum" sz="quarter" idx="12"/>
          </p:nvPr>
        </p:nvSpPr>
        <p:spPr/>
        <p:txBody>
          <a:bodyPr/>
          <a:lstStyle/>
          <a:p>
            <a:fld id="{4FCD3DD6-A96D-439E-A8A7-94A43E97767E}" type="slidenum">
              <a:rPr lang="nb-NO" smtClean="0"/>
              <a:t>‹#›</a:t>
            </a:fld>
            <a:endParaRPr lang="nb-NO"/>
          </a:p>
        </p:txBody>
      </p:sp>
    </p:spTree>
    <p:extLst>
      <p:ext uri="{BB962C8B-B14F-4D97-AF65-F5344CB8AC3E}">
        <p14:creationId xmlns:p14="http://schemas.microsoft.com/office/powerpoint/2010/main" val="1626431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62960F-A907-4461-94FB-497B2C22008D}"/>
              </a:ext>
            </a:extLst>
          </p:cNvPr>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a:extLst>
              <a:ext uri="{FF2B5EF4-FFF2-40B4-BE49-F238E27FC236}">
                <a16:creationId xmlns:a16="http://schemas.microsoft.com/office/drawing/2014/main" id="{4825FEED-837D-4217-8DB4-DEB8936C657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Rediger tekststiler i malen</a:t>
            </a:r>
          </a:p>
        </p:txBody>
      </p:sp>
      <p:sp>
        <p:nvSpPr>
          <p:cNvPr id="4" name="Plassholder for dato 3">
            <a:extLst>
              <a:ext uri="{FF2B5EF4-FFF2-40B4-BE49-F238E27FC236}">
                <a16:creationId xmlns:a16="http://schemas.microsoft.com/office/drawing/2014/main" id="{A0089911-D729-473F-9824-BAF23A1E056F}"/>
              </a:ext>
            </a:extLst>
          </p:cNvPr>
          <p:cNvSpPr>
            <a:spLocks noGrp="1"/>
          </p:cNvSpPr>
          <p:nvPr>
            <p:ph type="dt" sz="half" idx="10"/>
          </p:nvPr>
        </p:nvSpPr>
        <p:spPr/>
        <p:txBody>
          <a:bodyPr/>
          <a:lstStyle/>
          <a:p>
            <a:fld id="{11AAC6B8-570F-45AA-A822-BF1B171733C4}" type="datetimeFigureOut">
              <a:rPr lang="nb-NO" smtClean="0"/>
              <a:t>14.01.2019</a:t>
            </a:fld>
            <a:endParaRPr lang="nb-NO"/>
          </a:p>
        </p:txBody>
      </p:sp>
      <p:sp>
        <p:nvSpPr>
          <p:cNvPr id="5" name="Plassholder for bunntekst 4">
            <a:extLst>
              <a:ext uri="{FF2B5EF4-FFF2-40B4-BE49-F238E27FC236}">
                <a16:creationId xmlns:a16="http://schemas.microsoft.com/office/drawing/2014/main" id="{73DF3395-16FF-4F31-9BC6-EA4BA50AC6A8}"/>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DA9CD8C7-98B5-405D-927F-59E2C37D6EDF}"/>
              </a:ext>
            </a:extLst>
          </p:cNvPr>
          <p:cNvSpPr>
            <a:spLocks noGrp="1"/>
          </p:cNvSpPr>
          <p:nvPr>
            <p:ph type="sldNum" sz="quarter" idx="12"/>
          </p:nvPr>
        </p:nvSpPr>
        <p:spPr/>
        <p:txBody>
          <a:bodyPr/>
          <a:lstStyle/>
          <a:p>
            <a:fld id="{4FCD3DD6-A96D-439E-A8A7-94A43E97767E}" type="slidenum">
              <a:rPr lang="nb-NO" smtClean="0"/>
              <a:t>‹#›</a:t>
            </a:fld>
            <a:endParaRPr lang="nb-NO"/>
          </a:p>
        </p:txBody>
      </p:sp>
    </p:spTree>
    <p:extLst>
      <p:ext uri="{BB962C8B-B14F-4D97-AF65-F5344CB8AC3E}">
        <p14:creationId xmlns:p14="http://schemas.microsoft.com/office/powerpoint/2010/main" val="4210106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9D188B5-4B90-422D-8659-805B86FFD9C1}"/>
              </a:ext>
            </a:extLst>
          </p:cNvPr>
          <p:cNvSpPr>
            <a:spLocks noGrp="1"/>
          </p:cNvSpPr>
          <p:nvPr>
            <p:ph type="title"/>
          </p:nvPr>
        </p:nvSpPr>
        <p:spPr/>
        <p:txBody>
          <a:bodyPr/>
          <a:lstStyle/>
          <a:p>
            <a:r>
              <a:rPr lang="nb-NO"/>
              <a:t>Klikk for å redigere tittelstil</a:t>
            </a:r>
          </a:p>
        </p:txBody>
      </p:sp>
      <p:sp>
        <p:nvSpPr>
          <p:cNvPr id="3" name="Plassholder for innhold 2">
            <a:extLst>
              <a:ext uri="{FF2B5EF4-FFF2-40B4-BE49-F238E27FC236}">
                <a16:creationId xmlns:a16="http://schemas.microsoft.com/office/drawing/2014/main" id="{4673E38E-D0C9-48C4-BDAD-207BF47D6F9C}"/>
              </a:ext>
            </a:extLst>
          </p:cNvPr>
          <p:cNvSpPr>
            <a:spLocks noGrp="1"/>
          </p:cNvSpPr>
          <p:nvPr>
            <p:ph sz="half" idx="1"/>
          </p:nvPr>
        </p:nvSpPr>
        <p:spPr>
          <a:xfrm>
            <a:off x="838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4079768C-ECCD-4D64-A0EC-E99C64AB8DA3}"/>
              </a:ext>
            </a:extLst>
          </p:cNvPr>
          <p:cNvSpPr>
            <a:spLocks noGrp="1"/>
          </p:cNvSpPr>
          <p:nvPr>
            <p:ph sz="half" idx="2"/>
          </p:nvPr>
        </p:nvSpPr>
        <p:spPr>
          <a:xfrm>
            <a:off x="6172200" y="1825625"/>
            <a:ext cx="5181600" cy="435133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a:extLst>
              <a:ext uri="{FF2B5EF4-FFF2-40B4-BE49-F238E27FC236}">
                <a16:creationId xmlns:a16="http://schemas.microsoft.com/office/drawing/2014/main" id="{9F30F408-661D-44C1-A159-529F2837D8DC}"/>
              </a:ext>
            </a:extLst>
          </p:cNvPr>
          <p:cNvSpPr>
            <a:spLocks noGrp="1"/>
          </p:cNvSpPr>
          <p:nvPr>
            <p:ph type="dt" sz="half" idx="10"/>
          </p:nvPr>
        </p:nvSpPr>
        <p:spPr/>
        <p:txBody>
          <a:bodyPr/>
          <a:lstStyle/>
          <a:p>
            <a:fld id="{11AAC6B8-570F-45AA-A822-BF1B171733C4}" type="datetimeFigureOut">
              <a:rPr lang="nb-NO" smtClean="0"/>
              <a:t>14.01.2019</a:t>
            </a:fld>
            <a:endParaRPr lang="nb-NO"/>
          </a:p>
        </p:txBody>
      </p:sp>
      <p:sp>
        <p:nvSpPr>
          <p:cNvPr id="6" name="Plassholder for bunntekst 5">
            <a:extLst>
              <a:ext uri="{FF2B5EF4-FFF2-40B4-BE49-F238E27FC236}">
                <a16:creationId xmlns:a16="http://schemas.microsoft.com/office/drawing/2014/main" id="{78B561A4-574C-493F-90A9-599FE3D17F4C}"/>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05C5CCC7-9D63-4B7A-B839-BB320DF07AB3}"/>
              </a:ext>
            </a:extLst>
          </p:cNvPr>
          <p:cNvSpPr>
            <a:spLocks noGrp="1"/>
          </p:cNvSpPr>
          <p:nvPr>
            <p:ph type="sldNum" sz="quarter" idx="12"/>
          </p:nvPr>
        </p:nvSpPr>
        <p:spPr/>
        <p:txBody>
          <a:bodyPr/>
          <a:lstStyle/>
          <a:p>
            <a:fld id="{4FCD3DD6-A96D-439E-A8A7-94A43E97767E}" type="slidenum">
              <a:rPr lang="nb-NO" smtClean="0"/>
              <a:t>‹#›</a:t>
            </a:fld>
            <a:endParaRPr lang="nb-NO"/>
          </a:p>
        </p:txBody>
      </p:sp>
    </p:spTree>
    <p:extLst>
      <p:ext uri="{BB962C8B-B14F-4D97-AF65-F5344CB8AC3E}">
        <p14:creationId xmlns:p14="http://schemas.microsoft.com/office/powerpoint/2010/main" val="394687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EC2A89F-6AC4-4807-BB2C-E4D87EDADA36}"/>
              </a:ext>
            </a:extLst>
          </p:cNvPr>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a:extLst>
              <a:ext uri="{FF2B5EF4-FFF2-40B4-BE49-F238E27FC236}">
                <a16:creationId xmlns:a16="http://schemas.microsoft.com/office/drawing/2014/main" id="{8C825FB8-ACF2-42F4-9716-D9A25B6A5DE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a:extLst>
              <a:ext uri="{FF2B5EF4-FFF2-40B4-BE49-F238E27FC236}">
                <a16:creationId xmlns:a16="http://schemas.microsoft.com/office/drawing/2014/main" id="{06F85D75-F9EB-4F10-9073-B4E92DCBC981}"/>
              </a:ext>
            </a:extLst>
          </p:cNvPr>
          <p:cNvSpPr>
            <a:spLocks noGrp="1"/>
          </p:cNvSpPr>
          <p:nvPr>
            <p:ph sz="half" idx="2"/>
          </p:nvPr>
        </p:nvSpPr>
        <p:spPr>
          <a:xfrm>
            <a:off x="839788" y="2505075"/>
            <a:ext cx="5157787"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a:extLst>
              <a:ext uri="{FF2B5EF4-FFF2-40B4-BE49-F238E27FC236}">
                <a16:creationId xmlns:a16="http://schemas.microsoft.com/office/drawing/2014/main" id="{75A86C08-0B3A-4E9F-9338-4B358A5740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a:extLst>
              <a:ext uri="{FF2B5EF4-FFF2-40B4-BE49-F238E27FC236}">
                <a16:creationId xmlns:a16="http://schemas.microsoft.com/office/drawing/2014/main" id="{51DFD5B2-FB48-4789-A80B-24DF02CE1528}"/>
              </a:ext>
            </a:extLst>
          </p:cNvPr>
          <p:cNvSpPr>
            <a:spLocks noGrp="1"/>
          </p:cNvSpPr>
          <p:nvPr>
            <p:ph sz="quarter" idx="4"/>
          </p:nvPr>
        </p:nvSpPr>
        <p:spPr>
          <a:xfrm>
            <a:off x="6172200" y="2505075"/>
            <a:ext cx="5183188" cy="3684588"/>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a:extLst>
              <a:ext uri="{FF2B5EF4-FFF2-40B4-BE49-F238E27FC236}">
                <a16:creationId xmlns:a16="http://schemas.microsoft.com/office/drawing/2014/main" id="{3BE40093-8CFF-49BF-8543-67977EE3A2D8}"/>
              </a:ext>
            </a:extLst>
          </p:cNvPr>
          <p:cNvSpPr>
            <a:spLocks noGrp="1"/>
          </p:cNvSpPr>
          <p:nvPr>
            <p:ph type="dt" sz="half" idx="10"/>
          </p:nvPr>
        </p:nvSpPr>
        <p:spPr/>
        <p:txBody>
          <a:bodyPr/>
          <a:lstStyle/>
          <a:p>
            <a:fld id="{11AAC6B8-570F-45AA-A822-BF1B171733C4}" type="datetimeFigureOut">
              <a:rPr lang="nb-NO" smtClean="0"/>
              <a:t>14.01.2019</a:t>
            </a:fld>
            <a:endParaRPr lang="nb-NO"/>
          </a:p>
        </p:txBody>
      </p:sp>
      <p:sp>
        <p:nvSpPr>
          <p:cNvPr id="8" name="Plassholder for bunntekst 7">
            <a:extLst>
              <a:ext uri="{FF2B5EF4-FFF2-40B4-BE49-F238E27FC236}">
                <a16:creationId xmlns:a16="http://schemas.microsoft.com/office/drawing/2014/main" id="{5449B0D2-510C-4C05-B684-599095A2EF92}"/>
              </a:ext>
            </a:extLst>
          </p:cNvPr>
          <p:cNvSpPr>
            <a:spLocks noGrp="1"/>
          </p:cNvSpPr>
          <p:nvPr>
            <p:ph type="ftr" sz="quarter" idx="11"/>
          </p:nvPr>
        </p:nvSpPr>
        <p:spPr/>
        <p:txBody>
          <a:bodyPr/>
          <a:lstStyle/>
          <a:p>
            <a:endParaRPr lang="nb-NO"/>
          </a:p>
        </p:txBody>
      </p:sp>
      <p:sp>
        <p:nvSpPr>
          <p:cNvPr id="9" name="Plassholder for lysbildenummer 8">
            <a:extLst>
              <a:ext uri="{FF2B5EF4-FFF2-40B4-BE49-F238E27FC236}">
                <a16:creationId xmlns:a16="http://schemas.microsoft.com/office/drawing/2014/main" id="{59DA8B31-9EB9-42C2-8833-87FCC70EB060}"/>
              </a:ext>
            </a:extLst>
          </p:cNvPr>
          <p:cNvSpPr>
            <a:spLocks noGrp="1"/>
          </p:cNvSpPr>
          <p:nvPr>
            <p:ph type="sldNum" sz="quarter" idx="12"/>
          </p:nvPr>
        </p:nvSpPr>
        <p:spPr/>
        <p:txBody>
          <a:bodyPr/>
          <a:lstStyle/>
          <a:p>
            <a:fld id="{4FCD3DD6-A96D-439E-A8A7-94A43E97767E}" type="slidenum">
              <a:rPr lang="nb-NO" smtClean="0"/>
              <a:t>‹#›</a:t>
            </a:fld>
            <a:endParaRPr lang="nb-NO"/>
          </a:p>
        </p:txBody>
      </p:sp>
    </p:spTree>
    <p:extLst>
      <p:ext uri="{BB962C8B-B14F-4D97-AF65-F5344CB8AC3E}">
        <p14:creationId xmlns:p14="http://schemas.microsoft.com/office/powerpoint/2010/main" val="39770047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6045141-C2FF-4FC4-A71B-5D6094893B06}"/>
              </a:ext>
            </a:extLst>
          </p:cNvPr>
          <p:cNvSpPr>
            <a:spLocks noGrp="1"/>
          </p:cNvSpPr>
          <p:nvPr>
            <p:ph type="title"/>
          </p:nvPr>
        </p:nvSpPr>
        <p:spPr/>
        <p:txBody>
          <a:bodyPr/>
          <a:lstStyle/>
          <a:p>
            <a:r>
              <a:rPr lang="nb-NO"/>
              <a:t>Klikk for å redigere tittelstil</a:t>
            </a:r>
          </a:p>
        </p:txBody>
      </p:sp>
      <p:sp>
        <p:nvSpPr>
          <p:cNvPr id="3" name="Plassholder for dato 2">
            <a:extLst>
              <a:ext uri="{FF2B5EF4-FFF2-40B4-BE49-F238E27FC236}">
                <a16:creationId xmlns:a16="http://schemas.microsoft.com/office/drawing/2014/main" id="{6170B941-5F95-4CA8-A078-B9104A227FA7}"/>
              </a:ext>
            </a:extLst>
          </p:cNvPr>
          <p:cNvSpPr>
            <a:spLocks noGrp="1"/>
          </p:cNvSpPr>
          <p:nvPr>
            <p:ph type="dt" sz="half" idx="10"/>
          </p:nvPr>
        </p:nvSpPr>
        <p:spPr/>
        <p:txBody>
          <a:bodyPr/>
          <a:lstStyle/>
          <a:p>
            <a:fld id="{11AAC6B8-570F-45AA-A822-BF1B171733C4}" type="datetimeFigureOut">
              <a:rPr lang="nb-NO" smtClean="0"/>
              <a:t>14.01.2019</a:t>
            </a:fld>
            <a:endParaRPr lang="nb-NO"/>
          </a:p>
        </p:txBody>
      </p:sp>
      <p:sp>
        <p:nvSpPr>
          <p:cNvPr id="4" name="Plassholder for bunntekst 3">
            <a:extLst>
              <a:ext uri="{FF2B5EF4-FFF2-40B4-BE49-F238E27FC236}">
                <a16:creationId xmlns:a16="http://schemas.microsoft.com/office/drawing/2014/main" id="{50B2E697-F00B-49B9-9093-232585A5FDE1}"/>
              </a:ext>
            </a:extLst>
          </p:cNvPr>
          <p:cNvSpPr>
            <a:spLocks noGrp="1"/>
          </p:cNvSpPr>
          <p:nvPr>
            <p:ph type="ftr" sz="quarter" idx="11"/>
          </p:nvPr>
        </p:nvSpPr>
        <p:spPr/>
        <p:txBody>
          <a:bodyPr/>
          <a:lstStyle/>
          <a:p>
            <a:endParaRPr lang="nb-NO"/>
          </a:p>
        </p:txBody>
      </p:sp>
      <p:sp>
        <p:nvSpPr>
          <p:cNvPr id="5" name="Plassholder for lysbildenummer 4">
            <a:extLst>
              <a:ext uri="{FF2B5EF4-FFF2-40B4-BE49-F238E27FC236}">
                <a16:creationId xmlns:a16="http://schemas.microsoft.com/office/drawing/2014/main" id="{658AEDCD-6D0A-47A9-AFF2-7991250622D0}"/>
              </a:ext>
            </a:extLst>
          </p:cNvPr>
          <p:cNvSpPr>
            <a:spLocks noGrp="1"/>
          </p:cNvSpPr>
          <p:nvPr>
            <p:ph type="sldNum" sz="quarter" idx="12"/>
          </p:nvPr>
        </p:nvSpPr>
        <p:spPr/>
        <p:txBody>
          <a:bodyPr/>
          <a:lstStyle/>
          <a:p>
            <a:fld id="{4FCD3DD6-A96D-439E-A8A7-94A43E97767E}" type="slidenum">
              <a:rPr lang="nb-NO" smtClean="0"/>
              <a:t>‹#›</a:t>
            </a:fld>
            <a:endParaRPr lang="nb-NO"/>
          </a:p>
        </p:txBody>
      </p:sp>
    </p:spTree>
    <p:extLst>
      <p:ext uri="{BB962C8B-B14F-4D97-AF65-F5344CB8AC3E}">
        <p14:creationId xmlns:p14="http://schemas.microsoft.com/office/powerpoint/2010/main" val="2684680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a:extLst>
              <a:ext uri="{FF2B5EF4-FFF2-40B4-BE49-F238E27FC236}">
                <a16:creationId xmlns:a16="http://schemas.microsoft.com/office/drawing/2014/main" id="{EF2255E7-E8C5-481E-BC1D-A13F0ECE412C}"/>
              </a:ext>
            </a:extLst>
          </p:cNvPr>
          <p:cNvSpPr>
            <a:spLocks noGrp="1"/>
          </p:cNvSpPr>
          <p:nvPr>
            <p:ph type="dt" sz="half" idx="10"/>
          </p:nvPr>
        </p:nvSpPr>
        <p:spPr/>
        <p:txBody>
          <a:bodyPr/>
          <a:lstStyle/>
          <a:p>
            <a:fld id="{11AAC6B8-570F-45AA-A822-BF1B171733C4}" type="datetimeFigureOut">
              <a:rPr lang="nb-NO" smtClean="0"/>
              <a:t>14.01.2019</a:t>
            </a:fld>
            <a:endParaRPr lang="nb-NO"/>
          </a:p>
        </p:txBody>
      </p:sp>
      <p:sp>
        <p:nvSpPr>
          <p:cNvPr id="3" name="Plassholder for bunntekst 2">
            <a:extLst>
              <a:ext uri="{FF2B5EF4-FFF2-40B4-BE49-F238E27FC236}">
                <a16:creationId xmlns:a16="http://schemas.microsoft.com/office/drawing/2014/main" id="{E9C46A9D-A8EB-48A6-8446-28FA9B7B4F46}"/>
              </a:ext>
            </a:extLst>
          </p:cNvPr>
          <p:cNvSpPr>
            <a:spLocks noGrp="1"/>
          </p:cNvSpPr>
          <p:nvPr>
            <p:ph type="ftr" sz="quarter" idx="11"/>
          </p:nvPr>
        </p:nvSpPr>
        <p:spPr/>
        <p:txBody>
          <a:bodyPr/>
          <a:lstStyle/>
          <a:p>
            <a:endParaRPr lang="nb-NO"/>
          </a:p>
        </p:txBody>
      </p:sp>
      <p:sp>
        <p:nvSpPr>
          <p:cNvPr id="4" name="Plassholder for lysbildenummer 3">
            <a:extLst>
              <a:ext uri="{FF2B5EF4-FFF2-40B4-BE49-F238E27FC236}">
                <a16:creationId xmlns:a16="http://schemas.microsoft.com/office/drawing/2014/main" id="{48EA0CEF-FC11-49A0-A7FE-069570D2ABEB}"/>
              </a:ext>
            </a:extLst>
          </p:cNvPr>
          <p:cNvSpPr>
            <a:spLocks noGrp="1"/>
          </p:cNvSpPr>
          <p:nvPr>
            <p:ph type="sldNum" sz="quarter" idx="12"/>
          </p:nvPr>
        </p:nvSpPr>
        <p:spPr/>
        <p:txBody>
          <a:bodyPr/>
          <a:lstStyle/>
          <a:p>
            <a:fld id="{4FCD3DD6-A96D-439E-A8A7-94A43E97767E}" type="slidenum">
              <a:rPr lang="nb-NO" smtClean="0"/>
              <a:t>‹#›</a:t>
            </a:fld>
            <a:endParaRPr lang="nb-NO"/>
          </a:p>
        </p:txBody>
      </p:sp>
    </p:spTree>
    <p:extLst>
      <p:ext uri="{BB962C8B-B14F-4D97-AF65-F5344CB8AC3E}">
        <p14:creationId xmlns:p14="http://schemas.microsoft.com/office/powerpoint/2010/main" val="16076205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179F364-8C8F-4237-B36B-C4A70E511305}"/>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innhold 2">
            <a:extLst>
              <a:ext uri="{FF2B5EF4-FFF2-40B4-BE49-F238E27FC236}">
                <a16:creationId xmlns:a16="http://schemas.microsoft.com/office/drawing/2014/main" id="{93905C6D-5D70-4501-A129-A6A0EEB52F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a:extLst>
              <a:ext uri="{FF2B5EF4-FFF2-40B4-BE49-F238E27FC236}">
                <a16:creationId xmlns:a16="http://schemas.microsoft.com/office/drawing/2014/main" id="{2B5E3BA8-4C6B-4A2F-89CA-B07CFE1880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993F7416-D913-4ADD-A7B1-063D5B8D945C}"/>
              </a:ext>
            </a:extLst>
          </p:cNvPr>
          <p:cNvSpPr>
            <a:spLocks noGrp="1"/>
          </p:cNvSpPr>
          <p:nvPr>
            <p:ph type="dt" sz="half" idx="10"/>
          </p:nvPr>
        </p:nvSpPr>
        <p:spPr/>
        <p:txBody>
          <a:bodyPr/>
          <a:lstStyle/>
          <a:p>
            <a:fld id="{11AAC6B8-570F-45AA-A822-BF1B171733C4}" type="datetimeFigureOut">
              <a:rPr lang="nb-NO" smtClean="0"/>
              <a:t>14.01.2019</a:t>
            </a:fld>
            <a:endParaRPr lang="nb-NO"/>
          </a:p>
        </p:txBody>
      </p:sp>
      <p:sp>
        <p:nvSpPr>
          <p:cNvPr id="6" name="Plassholder for bunntekst 5">
            <a:extLst>
              <a:ext uri="{FF2B5EF4-FFF2-40B4-BE49-F238E27FC236}">
                <a16:creationId xmlns:a16="http://schemas.microsoft.com/office/drawing/2014/main" id="{AFF61F9F-1172-4E01-A2D2-B13CFFA9F39F}"/>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32F017FA-CD6A-4D2D-8817-5ED11535D3E2}"/>
              </a:ext>
            </a:extLst>
          </p:cNvPr>
          <p:cNvSpPr>
            <a:spLocks noGrp="1"/>
          </p:cNvSpPr>
          <p:nvPr>
            <p:ph type="sldNum" sz="quarter" idx="12"/>
          </p:nvPr>
        </p:nvSpPr>
        <p:spPr/>
        <p:txBody>
          <a:bodyPr/>
          <a:lstStyle/>
          <a:p>
            <a:fld id="{4FCD3DD6-A96D-439E-A8A7-94A43E97767E}" type="slidenum">
              <a:rPr lang="nb-NO" smtClean="0"/>
              <a:t>‹#›</a:t>
            </a:fld>
            <a:endParaRPr lang="nb-NO"/>
          </a:p>
        </p:txBody>
      </p:sp>
    </p:spTree>
    <p:extLst>
      <p:ext uri="{BB962C8B-B14F-4D97-AF65-F5344CB8AC3E}">
        <p14:creationId xmlns:p14="http://schemas.microsoft.com/office/powerpoint/2010/main" val="3828530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E8E9D5-E84E-4FB7-86DD-571493E6C63C}"/>
              </a:ext>
            </a:extLst>
          </p:cNvPr>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a:extLst>
              <a:ext uri="{FF2B5EF4-FFF2-40B4-BE49-F238E27FC236}">
                <a16:creationId xmlns:a16="http://schemas.microsoft.com/office/drawing/2014/main" id="{E368276B-53AA-42CC-8294-8731662B1F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a:extLst>
              <a:ext uri="{FF2B5EF4-FFF2-40B4-BE49-F238E27FC236}">
                <a16:creationId xmlns:a16="http://schemas.microsoft.com/office/drawing/2014/main" id="{AEFBCB82-A371-4C2B-8370-35B613D7DD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Rediger tekststiler i malen</a:t>
            </a:r>
          </a:p>
        </p:txBody>
      </p:sp>
      <p:sp>
        <p:nvSpPr>
          <p:cNvPr id="5" name="Plassholder for dato 4">
            <a:extLst>
              <a:ext uri="{FF2B5EF4-FFF2-40B4-BE49-F238E27FC236}">
                <a16:creationId xmlns:a16="http://schemas.microsoft.com/office/drawing/2014/main" id="{7297BFDD-D66C-4F9C-9A57-5E0A6508A2A4}"/>
              </a:ext>
            </a:extLst>
          </p:cNvPr>
          <p:cNvSpPr>
            <a:spLocks noGrp="1"/>
          </p:cNvSpPr>
          <p:nvPr>
            <p:ph type="dt" sz="half" idx="10"/>
          </p:nvPr>
        </p:nvSpPr>
        <p:spPr/>
        <p:txBody>
          <a:bodyPr/>
          <a:lstStyle/>
          <a:p>
            <a:fld id="{11AAC6B8-570F-45AA-A822-BF1B171733C4}" type="datetimeFigureOut">
              <a:rPr lang="nb-NO" smtClean="0"/>
              <a:t>14.01.2019</a:t>
            </a:fld>
            <a:endParaRPr lang="nb-NO"/>
          </a:p>
        </p:txBody>
      </p:sp>
      <p:sp>
        <p:nvSpPr>
          <p:cNvPr id="6" name="Plassholder for bunntekst 5">
            <a:extLst>
              <a:ext uri="{FF2B5EF4-FFF2-40B4-BE49-F238E27FC236}">
                <a16:creationId xmlns:a16="http://schemas.microsoft.com/office/drawing/2014/main" id="{94F55E03-A3A8-4EE2-9942-5565DF65AD59}"/>
              </a:ext>
            </a:extLst>
          </p:cNvPr>
          <p:cNvSpPr>
            <a:spLocks noGrp="1"/>
          </p:cNvSpPr>
          <p:nvPr>
            <p:ph type="ftr" sz="quarter" idx="11"/>
          </p:nvPr>
        </p:nvSpPr>
        <p:spPr/>
        <p:txBody>
          <a:bodyPr/>
          <a:lstStyle/>
          <a:p>
            <a:endParaRPr lang="nb-NO"/>
          </a:p>
        </p:txBody>
      </p:sp>
      <p:sp>
        <p:nvSpPr>
          <p:cNvPr id="7" name="Plassholder for lysbildenummer 6">
            <a:extLst>
              <a:ext uri="{FF2B5EF4-FFF2-40B4-BE49-F238E27FC236}">
                <a16:creationId xmlns:a16="http://schemas.microsoft.com/office/drawing/2014/main" id="{8F21991D-228E-4E4F-9F01-BE479DC75C3C}"/>
              </a:ext>
            </a:extLst>
          </p:cNvPr>
          <p:cNvSpPr>
            <a:spLocks noGrp="1"/>
          </p:cNvSpPr>
          <p:nvPr>
            <p:ph type="sldNum" sz="quarter" idx="12"/>
          </p:nvPr>
        </p:nvSpPr>
        <p:spPr/>
        <p:txBody>
          <a:bodyPr/>
          <a:lstStyle/>
          <a:p>
            <a:fld id="{4FCD3DD6-A96D-439E-A8A7-94A43E97767E}" type="slidenum">
              <a:rPr lang="nb-NO" smtClean="0"/>
              <a:t>‹#›</a:t>
            </a:fld>
            <a:endParaRPr lang="nb-NO"/>
          </a:p>
        </p:txBody>
      </p:sp>
    </p:spTree>
    <p:extLst>
      <p:ext uri="{BB962C8B-B14F-4D97-AF65-F5344CB8AC3E}">
        <p14:creationId xmlns:p14="http://schemas.microsoft.com/office/powerpoint/2010/main" val="9481673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a:extLst>
              <a:ext uri="{FF2B5EF4-FFF2-40B4-BE49-F238E27FC236}">
                <a16:creationId xmlns:a16="http://schemas.microsoft.com/office/drawing/2014/main" id="{2734921B-F9EE-4EC4-8DC0-E104CC446F0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a:extLst>
              <a:ext uri="{FF2B5EF4-FFF2-40B4-BE49-F238E27FC236}">
                <a16:creationId xmlns:a16="http://schemas.microsoft.com/office/drawing/2014/main" id="{52E56CF4-4BBB-43B6-BE81-AA52D3FFBC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a:extLst>
              <a:ext uri="{FF2B5EF4-FFF2-40B4-BE49-F238E27FC236}">
                <a16:creationId xmlns:a16="http://schemas.microsoft.com/office/drawing/2014/main" id="{7EAB0D24-46F7-4F1D-A1BF-D7F17DC4245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AC6B8-570F-45AA-A822-BF1B171733C4}" type="datetimeFigureOut">
              <a:rPr lang="nb-NO" smtClean="0"/>
              <a:t>14.01.2019</a:t>
            </a:fld>
            <a:endParaRPr lang="nb-NO"/>
          </a:p>
        </p:txBody>
      </p:sp>
      <p:sp>
        <p:nvSpPr>
          <p:cNvPr id="5" name="Plassholder for bunntekst 4">
            <a:extLst>
              <a:ext uri="{FF2B5EF4-FFF2-40B4-BE49-F238E27FC236}">
                <a16:creationId xmlns:a16="http://schemas.microsoft.com/office/drawing/2014/main" id="{4A9985C7-CBAA-4611-94EB-731BB97636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b-NO"/>
          </a:p>
        </p:txBody>
      </p:sp>
      <p:sp>
        <p:nvSpPr>
          <p:cNvPr id="6" name="Plassholder for lysbildenummer 5">
            <a:extLst>
              <a:ext uri="{FF2B5EF4-FFF2-40B4-BE49-F238E27FC236}">
                <a16:creationId xmlns:a16="http://schemas.microsoft.com/office/drawing/2014/main" id="{FE2ED7A9-965E-48D5-8EAC-82F96FE11DD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CD3DD6-A96D-439E-A8A7-94A43E97767E}" type="slidenum">
              <a:rPr lang="nb-NO" smtClean="0"/>
              <a:t>‹#›</a:t>
            </a:fld>
            <a:endParaRPr lang="nb-NO"/>
          </a:p>
        </p:txBody>
      </p:sp>
    </p:spTree>
    <p:extLst>
      <p:ext uri="{BB962C8B-B14F-4D97-AF65-F5344CB8AC3E}">
        <p14:creationId xmlns:p14="http://schemas.microsoft.com/office/powerpoint/2010/main" val="3654507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Klargjøring 4">
            <a:extLst>
              <a:ext uri="{FF2B5EF4-FFF2-40B4-BE49-F238E27FC236}">
                <a16:creationId xmlns:a16="http://schemas.microsoft.com/office/drawing/2014/main" id="{B04E73A0-4296-4475-838C-530471F887E6}"/>
              </a:ext>
            </a:extLst>
          </p:cNvPr>
          <p:cNvSpPr/>
          <p:nvPr/>
        </p:nvSpPr>
        <p:spPr>
          <a:xfrm>
            <a:off x="1553677" y="537411"/>
            <a:ext cx="45719" cy="45719"/>
          </a:xfrm>
          <a:prstGeom prst="flowChartPreparati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a:p>
        </p:txBody>
      </p:sp>
      <p:sp>
        <p:nvSpPr>
          <p:cNvPr id="9" name="Ellipse 8">
            <a:extLst>
              <a:ext uri="{FF2B5EF4-FFF2-40B4-BE49-F238E27FC236}">
                <a16:creationId xmlns:a16="http://schemas.microsoft.com/office/drawing/2014/main" id="{C3B3444B-5C2F-44B4-A1C0-A5D8C38533DA}"/>
              </a:ext>
            </a:extLst>
          </p:cNvPr>
          <p:cNvSpPr/>
          <p:nvPr/>
        </p:nvSpPr>
        <p:spPr>
          <a:xfrm>
            <a:off x="1419726" y="248653"/>
            <a:ext cx="9172878" cy="12352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dirty="0"/>
              <a:t>Vår visjon:</a:t>
            </a:r>
          </a:p>
          <a:p>
            <a:pPr algn="ctr"/>
            <a:r>
              <a:rPr lang="nb-NO" sz="2800" dirty="0"/>
              <a:t>Med mot og mestring møter vi fremtiden</a:t>
            </a:r>
          </a:p>
        </p:txBody>
      </p:sp>
      <p:sp>
        <p:nvSpPr>
          <p:cNvPr id="11" name="Rektangel: avrundede hjørner 10">
            <a:extLst>
              <a:ext uri="{FF2B5EF4-FFF2-40B4-BE49-F238E27FC236}">
                <a16:creationId xmlns:a16="http://schemas.microsoft.com/office/drawing/2014/main" id="{5E913288-5A1D-4203-9A98-A6D2841A5E26}"/>
              </a:ext>
            </a:extLst>
          </p:cNvPr>
          <p:cNvSpPr/>
          <p:nvPr/>
        </p:nvSpPr>
        <p:spPr>
          <a:xfrm>
            <a:off x="799699" y="1762224"/>
            <a:ext cx="10381648" cy="1666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b="1" dirty="0"/>
              <a:t>		</a:t>
            </a:r>
          </a:p>
          <a:p>
            <a:r>
              <a:rPr lang="nb-NO" b="1" dirty="0"/>
              <a:t>			Grunnlaget for opplæringen på skolen</a:t>
            </a:r>
            <a:r>
              <a:rPr lang="nb-NO" dirty="0"/>
              <a:t>:</a:t>
            </a:r>
          </a:p>
          <a:p>
            <a:r>
              <a:rPr lang="nb-NO" dirty="0"/>
              <a:t>Vi vil jobbe for at Lunde skoles elever har mot til å tro på seg selv. Vi vil at de daglig skal oppleve mestring, våge å utfordre seg selv og få så gode ferdigheter og kunnskaper at de blir livsdugelige medmennesker. Med relasjonsledelse som grunnleggende styringsprinsipp, skal positive og rause voksne skape trygge rammer for læring, utvikling og livsmestring.</a:t>
            </a:r>
            <a:endParaRPr lang="nb-NO" b="0" dirty="0">
              <a:effectLst/>
            </a:endParaRPr>
          </a:p>
          <a:p>
            <a:br>
              <a:rPr lang="nb-NO" b="0" dirty="0">
                <a:effectLst/>
              </a:rPr>
            </a:br>
            <a:endParaRPr lang="nb-NO" dirty="0"/>
          </a:p>
        </p:txBody>
      </p:sp>
      <p:sp>
        <p:nvSpPr>
          <p:cNvPr id="12" name="Rektangel: avrundede hjørner 11">
            <a:extLst>
              <a:ext uri="{FF2B5EF4-FFF2-40B4-BE49-F238E27FC236}">
                <a16:creationId xmlns:a16="http://schemas.microsoft.com/office/drawing/2014/main" id="{84C06F3E-2DED-4508-A6E3-4FD5B9D66B1C}"/>
              </a:ext>
            </a:extLst>
          </p:cNvPr>
          <p:cNvSpPr/>
          <p:nvPr/>
        </p:nvSpPr>
        <p:spPr>
          <a:xfrm>
            <a:off x="3617495" y="3649579"/>
            <a:ext cx="4788568" cy="129138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b-NO" b="1" dirty="0"/>
          </a:p>
          <a:p>
            <a:endParaRPr lang="nb-NO" b="1" dirty="0"/>
          </a:p>
          <a:p>
            <a:r>
              <a:rPr lang="nb-NO" b="1" dirty="0"/>
              <a:t>Våre grunnleggende verdier for opplæring</a:t>
            </a:r>
            <a:r>
              <a:rPr lang="nb-NO" dirty="0"/>
              <a:t>:</a:t>
            </a:r>
            <a:endParaRPr lang="nb-NO" b="0" dirty="0">
              <a:effectLst/>
            </a:endParaRPr>
          </a:p>
          <a:p>
            <a:r>
              <a:rPr lang="nb-NO" dirty="0"/>
              <a:t>Inkludering</a:t>
            </a:r>
            <a:endParaRPr lang="nb-NO" b="0" dirty="0">
              <a:effectLst/>
            </a:endParaRPr>
          </a:p>
          <a:p>
            <a:r>
              <a:rPr lang="nb-NO" dirty="0"/>
              <a:t>Tilhørighet</a:t>
            </a:r>
            <a:endParaRPr lang="nb-NO" b="0" dirty="0">
              <a:effectLst/>
            </a:endParaRPr>
          </a:p>
          <a:p>
            <a:r>
              <a:rPr lang="nb-NO" dirty="0"/>
              <a:t>Deltakelse</a:t>
            </a:r>
            <a:endParaRPr lang="nb-NO" b="0" dirty="0">
              <a:effectLst/>
            </a:endParaRPr>
          </a:p>
          <a:p>
            <a:br>
              <a:rPr lang="nb-NO" b="0" dirty="0">
                <a:effectLst/>
              </a:rPr>
            </a:br>
            <a:endParaRPr lang="nb-NO" dirty="0"/>
          </a:p>
        </p:txBody>
      </p:sp>
      <p:sp>
        <p:nvSpPr>
          <p:cNvPr id="13" name="Ellipse 12">
            <a:extLst>
              <a:ext uri="{FF2B5EF4-FFF2-40B4-BE49-F238E27FC236}">
                <a16:creationId xmlns:a16="http://schemas.microsoft.com/office/drawing/2014/main" id="{18EE7DDD-E4F0-46AF-95D8-FFDCCFE34947}"/>
              </a:ext>
            </a:extLst>
          </p:cNvPr>
          <p:cNvSpPr/>
          <p:nvPr/>
        </p:nvSpPr>
        <p:spPr>
          <a:xfrm>
            <a:off x="649705" y="4940968"/>
            <a:ext cx="2770469" cy="17646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b-NO" sz="1200" b="1" dirty="0"/>
          </a:p>
          <a:p>
            <a:endParaRPr lang="nb-NO" sz="1200" b="1" dirty="0"/>
          </a:p>
          <a:p>
            <a:r>
              <a:rPr lang="nb-NO" sz="1200" b="1" dirty="0"/>
              <a:t>         Inkludering</a:t>
            </a:r>
            <a:r>
              <a:rPr lang="nb-NO" sz="1200" dirty="0"/>
              <a:t>:</a:t>
            </a:r>
            <a:endParaRPr lang="nb-NO" sz="1200" b="0" dirty="0">
              <a:effectLst/>
            </a:endParaRPr>
          </a:p>
          <a:p>
            <a:r>
              <a:rPr lang="nb-NO" sz="1200" dirty="0"/>
              <a:t>Våre elever skal kjenne at de blir verdsatt for den de er, og de skal alle utvikle seg i et fellesskap preget av gjensidig respekt. </a:t>
            </a:r>
            <a:endParaRPr lang="nb-NO" sz="1200" b="0" dirty="0">
              <a:effectLst/>
            </a:endParaRPr>
          </a:p>
          <a:p>
            <a:br>
              <a:rPr lang="nb-NO" sz="1200" b="0" dirty="0">
                <a:effectLst/>
              </a:rPr>
            </a:br>
            <a:endParaRPr lang="nb-NO" dirty="0"/>
          </a:p>
        </p:txBody>
      </p:sp>
      <p:sp>
        <p:nvSpPr>
          <p:cNvPr id="14" name="Ellipse 13">
            <a:extLst>
              <a:ext uri="{FF2B5EF4-FFF2-40B4-BE49-F238E27FC236}">
                <a16:creationId xmlns:a16="http://schemas.microsoft.com/office/drawing/2014/main" id="{DEF4140E-0687-4999-8F0E-9F91AC97A511}"/>
              </a:ext>
            </a:extLst>
          </p:cNvPr>
          <p:cNvSpPr/>
          <p:nvPr/>
        </p:nvSpPr>
        <p:spPr>
          <a:xfrm>
            <a:off x="3801979" y="5038824"/>
            <a:ext cx="4307305" cy="176463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b-NO" sz="1200" b="1" dirty="0"/>
          </a:p>
          <a:p>
            <a:endParaRPr lang="nb-NO" sz="1200" b="1" dirty="0"/>
          </a:p>
          <a:p>
            <a:endParaRPr lang="nb-NO" sz="1200" b="1" dirty="0"/>
          </a:p>
          <a:p>
            <a:r>
              <a:rPr lang="nb-NO" sz="1200" b="1" dirty="0"/>
              <a:t>                         Tilhørighet</a:t>
            </a:r>
            <a:r>
              <a:rPr lang="nb-NO" sz="1200" dirty="0"/>
              <a:t>:</a:t>
            </a:r>
            <a:endParaRPr lang="nb-NO" sz="1200" b="0" dirty="0">
              <a:effectLst/>
            </a:endParaRPr>
          </a:p>
          <a:p>
            <a:r>
              <a:rPr lang="nb-NO" sz="1200" dirty="0"/>
              <a:t>Våre elever skal oppleve en trygg og god skolehverdag der utvikling av gode relasjoner mellom voksne og elever står sentralt. Gjennom fellesskap og opplevelser skal elevene kjenne stolthet av å være elev ved Lunde skole og våge å stå opp for hverandre.</a:t>
            </a:r>
            <a:endParaRPr lang="nb-NO" sz="1200" b="0" dirty="0">
              <a:effectLst/>
            </a:endParaRPr>
          </a:p>
          <a:p>
            <a:br>
              <a:rPr lang="nb-NO" b="0" dirty="0">
                <a:effectLst/>
              </a:rPr>
            </a:br>
            <a:endParaRPr lang="nb-NO" dirty="0"/>
          </a:p>
        </p:txBody>
      </p:sp>
      <p:sp>
        <p:nvSpPr>
          <p:cNvPr id="15" name="Ellipse 14">
            <a:extLst>
              <a:ext uri="{FF2B5EF4-FFF2-40B4-BE49-F238E27FC236}">
                <a16:creationId xmlns:a16="http://schemas.microsoft.com/office/drawing/2014/main" id="{E650A5CF-64C1-4E71-A60F-D7A6211543B2}"/>
              </a:ext>
            </a:extLst>
          </p:cNvPr>
          <p:cNvSpPr/>
          <p:nvPr/>
        </p:nvSpPr>
        <p:spPr>
          <a:xfrm>
            <a:off x="8491089" y="5038824"/>
            <a:ext cx="3003081" cy="16667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b-NO" sz="1200" b="1" dirty="0"/>
              <a:t>D</a:t>
            </a:r>
          </a:p>
          <a:p>
            <a:endParaRPr lang="nb-NO" sz="1200" b="1" dirty="0"/>
          </a:p>
          <a:p>
            <a:endParaRPr lang="nb-NO" sz="1200" b="1" dirty="0"/>
          </a:p>
          <a:p>
            <a:r>
              <a:rPr lang="nb-NO" sz="1200" b="1" dirty="0"/>
              <a:t>                Deltakelse</a:t>
            </a:r>
            <a:r>
              <a:rPr lang="nb-NO" sz="1200" dirty="0"/>
              <a:t>:</a:t>
            </a:r>
            <a:endParaRPr lang="nb-NO" sz="1200" b="0" dirty="0">
              <a:effectLst/>
            </a:endParaRPr>
          </a:p>
          <a:p>
            <a:r>
              <a:rPr lang="nb-NO" sz="1200" dirty="0"/>
              <a:t>Våre elever skal oppmuntres til å være nysgjerrige, kreative og nyskapende. De skal være aktive deltakende i egen læring, i skolehverdagen og i samfunnet.</a:t>
            </a:r>
            <a:endParaRPr lang="nb-NO" sz="1200" b="0" dirty="0">
              <a:effectLst/>
            </a:endParaRPr>
          </a:p>
          <a:p>
            <a:br>
              <a:rPr lang="nb-NO" b="0" dirty="0">
                <a:effectLst/>
              </a:rPr>
            </a:br>
            <a:endParaRPr lang="nb-NO" dirty="0"/>
          </a:p>
        </p:txBody>
      </p:sp>
    </p:spTree>
    <p:extLst>
      <p:ext uri="{BB962C8B-B14F-4D97-AF65-F5344CB8AC3E}">
        <p14:creationId xmlns:p14="http://schemas.microsoft.com/office/powerpoint/2010/main" val="3504517652"/>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128</Words>
  <Application>Microsoft Office PowerPoint</Application>
  <PresentationFormat>Widescreen</PresentationFormat>
  <Paragraphs>30</Paragraphs>
  <Slides>1</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vt:i4>
      </vt:variant>
    </vt:vector>
  </HeadingPairs>
  <TitlesOfParts>
    <vt:vector size="5" baseType="lpstr">
      <vt:lpstr>Arial</vt:lpstr>
      <vt:lpstr>Calibri</vt:lpstr>
      <vt:lpstr>Calibri Light</vt:lpstr>
      <vt:lpstr>Office-tema</vt:lpstr>
      <vt:lpstr>PowerPoint-presentasjon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Anne Lunde</dc:creator>
  <cp:lastModifiedBy>Anne Lunde</cp:lastModifiedBy>
  <cp:revision>4</cp:revision>
  <dcterms:created xsi:type="dcterms:W3CDTF">2019-01-14T13:26:41Z</dcterms:created>
  <dcterms:modified xsi:type="dcterms:W3CDTF">2019-01-14T13:48:47Z</dcterms:modified>
</cp:coreProperties>
</file>